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10.png" ContentType="image/png"/>
  <Override PartName="/ppt/media/image46.png" ContentType="image/png"/>
  <Override PartName="/ppt/media/image11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63.xml.rels" ContentType="application/vnd.openxmlformats-package.relationships+xml"/>
  <Override PartName="/ppt/slides/_rels/slide54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30.xml.rels" ContentType="application/vnd.openxmlformats-package.relationships+xml"/>
  <Override PartName="/ppt/slides/_rels/slide79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A2ABD4-39BD-4CA1-9F25-3626B4217FB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383F02-8833-439C-82F7-CFB9FEC3627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978DDC-04BC-47DD-978B-FC83449CDF6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B671A2-F278-499D-8E76-0B4903984F5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82ABF5-6C40-4277-9E2E-B774F585FFC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193E5D-D890-46CF-B3B4-568070D8091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037A62-5E76-4CC3-83F8-69FC0C404E6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F34ECF-1077-40AF-87CB-9917B0372DA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04087F-6CBD-4661-9146-23EEB22273E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6B212C-F302-4017-8E2A-D5E628C615F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4697C6-CA5B-46D3-96C1-EB4146B94C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1298DD-A649-4E38-9712-95C41196403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1ECA57A-A619-4C80-8842-441D39E8804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59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0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61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62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1533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2024-09-02T17:06:32Z</dcterms:modified>
  <cp:revision>83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